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8" r:id="rId3"/>
    <p:sldId id="261" r:id="rId4"/>
    <p:sldId id="262" r:id="rId5"/>
    <p:sldId id="264" r:id="rId6"/>
    <p:sldId id="263" r:id="rId7"/>
    <p:sldId id="266" r:id="rId8"/>
    <p:sldId id="272" r:id="rId9"/>
    <p:sldId id="273" r:id="rId10"/>
    <p:sldId id="279" r:id="rId11"/>
  </p:sldIdLst>
  <p:sldSz cx="9144000" cy="5143500" type="screen16x9"/>
  <p:notesSz cx="6858000" cy="9144000"/>
  <p:embeddedFontLst>
    <p:embeddedFont>
      <p:font typeface="Inconsolata" panose="020B0609030003000000" pitchFamily="49" charset="0"/>
      <p:regular r:id="rId13"/>
      <p:bold r:id="rId14"/>
    </p:embeddedFont>
    <p:embeddedFont>
      <p:font typeface="Nixie One" panose="02000503080000020004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F37CC8-562D-4832-8D5F-980F99C4B73E}">
  <a:tblStyle styleId="{D0F37CC8-562D-4832-8D5F-980F99C4B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27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CH" sz="3200" dirty="0" err="1"/>
              <a:t>Gialale</a:t>
            </a:r>
            <a:r>
              <a:rPr lang="de-CH" sz="3200" dirty="0"/>
              <a:t>-Party🎉 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Thanks!</a:t>
            </a:r>
            <a:endParaRPr sz="6000">
              <a:solidFill>
                <a:srgbClr val="6D9EEB"/>
              </a:solidFill>
            </a:endParaRPr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9900"/>
                </a:solidFill>
              </a:rPr>
              <a:t>Any questions?</a:t>
            </a:r>
            <a:endParaRPr sz="1400" b="1" dirty="0">
              <a:solidFill>
                <a:srgbClr val="FF9900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400" b="1" dirty="0" err="1">
                <a:solidFill>
                  <a:srgbClr val="FF9900"/>
                </a:solidFill>
              </a:rPr>
              <a:t>We</a:t>
            </a:r>
            <a:r>
              <a:rPr lang="de-CH" sz="1400" b="1" dirty="0">
                <a:solidFill>
                  <a:srgbClr val="FF9900"/>
                </a:solidFill>
              </a:rPr>
              <a:t> </a:t>
            </a:r>
            <a:r>
              <a:rPr lang="de-CH" sz="1400" b="1" dirty="0" err="1">
                <a:solidFill>
                  <a:srgbClr val="FF9900"/>
                </a:solidFill>
              </a:rPr>
              <a:t>are</a:t>
            </a:r>
            <a:r>
              <a:rPr lang="de-CH" sz="1400" b="1" dirty="0">
                <a:solidFill>
                  <a:srgbClr val="FF9900"/>
                </a:solidFill>
              </a:rPr>
              <a:t> </a:t>
            </a:r>
            <a:r>
              <a:rPr lang="de-CH" sz="1400" b="1" dirty="0" err="1">
                <a:solidFill>
                  <a:srgbClr val="FF9900"/>
                </a:solidFill>
              </a:rPr>
              <a:t>Gialale</a:t>
            </a:r>
            <a:r>
              <a:rPr lang="de-CH" sz="1400" b="1" dirty="0">
                <a:solidFill>
                  <a:srgbClr val="FF9900"/>
                </a:solidFill>
              </a:rPr>
              <a:t>-Party!</a:t>
            </a:r>
            <a:endParaRPr sz="1400" b="1" dirty="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We are here because we love to share music. </a:t>
            </a:r>
            <a:endParaRPr sz="1400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" sz="1400" dirty="0"/>
              <a:t>You can find us at </a:t>
            </a:r>
            <a:r>
              <a:rPr lang="de-CH" sz="1400" dirty="0" err="1"/>
              <a:t>github.com</a:t>
            </a:r>
            <a:r>
              <a:rPr lang="de-CH" sz="1400" dirty="0"/>
              <a:t>/</a:t>
            </a:r>
            <a:r>
              <a:rPr lang="de-CH" sz="1400" dirty="0" err="1"/>
              <a:t>vaekek</a:t>
            </a:r>
            <a:r>
              <a:rPr lang="de-CH" sz="1400" dirty="0"/>
              <a:t>/</a:t>
            </a:r>
            <a:r>
              <a:rPr lang="de-CH" sz="1400" dirty="0" err="1"/>
              <a:t>gialale</a:t>
            </a:r>
            <a:r>
              <a:rPr lang="de-CH" sz="1400" dirty="0"/>
              <a:t>-party</a:t>
            </a:r>
            <a:endParaRPr sz="1400" b="1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01A5E7-D88C-EE47-B559-2BCEE7EA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89" y="462279"/>
            <a:ext cx="2975122" cy="2231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CH" dirty="0"/>
              <a:t>Hand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phone</a:t>
            </a:r>
            <a:endParaRPr lang="de-CH" dirty="0"/>
          </a:p>
          <a:p>
            <a:r>
              <a:rPr lang="de-CH" dirty="0"/>
              <a:t>Connect/ </a:t>
            </a:r>
            <a:r>
              <a:rPr lang="de-CH" dirty="0" err="1"/>
              <a:t>disconect</a:t>
            </a:r>
            <a:r>
              <a:rPr lang="de-CH" dirty="0"/>
              <a:t> </a:t>
            </a:r>
            <a:r>
              <a:rPr lang="de-CH" dirty="0" err="1"/>
              <a:t>phones</a:t>
            </a:r>
            <a:endParaRPr lang="de-CH" dirty="0"/>
          </a:p>
          <a:p>
            <a:pPr marL="101600" indent="0">
              <a:buNone/>
            </a:pPr>
            <a:endParaRPr lang="de-CH" dirty="0"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ctrTitle" idx="4294967295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Gialale</a:t>
            </a:r>
            <a:r>
              <a:rPr lang="en" sz="4400" dirty="0"/>
              <a:t> Party!</a:t>
            </a:r>
            <a:endParaRPr sz="4400" dirty="0"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4294967295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Digital Juke Box</a:t>
            </a:r>
            <a:endParaRPr sz="1400" dirty="0"/>
          </a:p>
        </p:txBody>
      </p:sp>
      <p:sp>
        <p:nvSpPr>
          <p:cNvPr id="312" name="Google Shape;312;p18"/>
          <p:cNvSpPr/>
          <p:nvPr/>
        </p:nvSpPr>
        <p:spPr>
          <a:xfrm>
            <a:off x="4810215" y="2408815"/>
            <a:ext cx="264679" cy="252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18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314" name="Google Shape;314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8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17" name="Google Shape;317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8"/>
          <p:cNvSpPr/>
          <p:nvPr/>
        </p:nvSpPr>
        <p:spPr>
          <a:xfrm rot="2466561">
            <a:off x="3473003" y="1209462"/>
            <a:ext cx="367718" cy="3511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"/>
          <p:cNvSpPr/>
          <p:nvPr/>
        </p:nvSpPr>
        <p:spPr>
          <a:xfrm rot="-1609299">
            <a:off x="4010781" y="1430395"/>
            <a:ext cx="264642" cy="2526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 rot="2926312">
            <a:off x="5615348" y="1630572"/>
            <a:ext cx="198187" cy="189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-1609224">
            <a:off x="4790643" y="362885"/>
            <a:ext cx="178561" cy="1704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97FDB5-8E9A-944E-AE9A-9FB4FC7B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07" y="769877"/>
            <a:ext cx="1739900" cy="218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342" name="Google Shape;342;p2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17944F0-8E9B-C047-B7CA-05A9B598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21" y="1437846"/>
            <a:ext cx="1077309" cy="7448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02EBF0C-DDF6-C642-84DD-E9D3E58E8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05" y="2701419"/>
            <a:ext cx="964543" cy="9645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2EE6C5-0955-D047-B651-32BEFF06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64" y="2248692"/>
            <a:ext cx="253624" cy="3867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B827AF9-C2EB-EA45-A71F-302781CB3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490" y="2950570"/>
            <a:ext cx="644715" cy="86927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195EB8-8EB8-4841-9C75-93DD2001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610" y="4184648"/>
            <a:ext cx="594102" cy="59410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BB0E84-6DCC-DF49-8103-4F36ED4C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27" y="4184648"/>
            <a:ext cx="594102" cy="59410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F0BBA66-8047-CE43-A1A4-4E0235B9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44" y="4184648"/>
            <a:ext cx="594102" cy="5941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E1E27DA-D73A-1C46-AEEF-694AF2B3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685" y="2738509"/>
            <a:ext cx="600525" cy="42412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79055AE-19E4-C84F-A21D-6E19AB45A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329" y="4195659"/>
            <a:ext cx="416562" cy="29419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DF7971E-9DE4-0446-A144-8977AE56D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363" y="4178059"/>
            <a:ext cx="416562" cy="2941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9D18CF8-1459-D348-92A0-26EAF95D8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661" y="4152347"/>
            <a:ext cx="1171028" cy="65870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C6B31C1-F38A-1E43-B8F7-6A32BBAB6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287" y="4193549"/>
            <a:ext cx="416562" cy="29419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751B3D4-9C3A-6A40-B39D-61BD8BDBF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380" y="4184748"/>
            <a:ext cx="416562" cy="2941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26A0942-1240-994D-8C81-4FE28BEC9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662" y="2374957"/>
            <a:ext cx="1616370" cy="43480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0DFD406-D66B-0543-9CE7-16FBAC08BC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106" r="22485" b="21890"/>
          <a:stretch/>
        </p:blipFill>
        <p:spPr>
          <a:xfrm>
            <a:off x="6296300" y="4196005"/>
            <a:ext cx="827871" cy="490992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4F63DE1-A1CF-3846-AAB4-388A4C37AEFD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flipV="1">
            <a:off x="3768661" y="3385209"/>
            <a:ext cx="961829" cy="7994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97C594B-0B90-7D44-BC0D-FC08D64F251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649678" y="3537610"/>
            <a:ext cx="233212" cy="6470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3DD25B2-22C8-7346-8081-26C85D3E72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5079325" y="3719734"/>
            <a:ext cx="451370" cy="464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4606EB1-B4ED-074D-B111-5CBF28008DD6}"/>
              </a:ext>
            </a:extLst>
          </p:cNvPr>
          <p:cNvCxnSpPr>
            <a:cxnSpLocks/>
            <a:stCxn id="18" idx="0"/>
            <a:endCxn id="15" idx="3"/>
          </p:cNvCxnSpPr>
          <p:nvPr/>
        </p:nvCxnSpPr>
        <p:spPr>
          <a:xfrm flipH="1" flipV="1">
            <a:off x="5375205" y="3385209"/>
            <a:ext cx="1324970" cy="767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FF0DFEC-DAF5-5546-8953-AB1F90FFFF10}"/>
              </a:ext>
            </a:extLst>
          </p:cNvPr>
          <p:cNvCxnSpPr>
            <a:cxnSpLocks/>
          </p:cNvCxnSpPr>
          <p:nvPr/>
        </p:nvCxnSpPr>
        <p:spPr>
          <a:xfrm>
            <a:off x="2561685" y="3246606"/>
            <a:ext cx="2219159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71B5A0C1-BCC8-7446-9CAB-38F3F5FC54B0}"/>
              </a:ext>
            </a:extLst>
          </p:cNvPr>
          <p:cNvSpPr/>
          <p:nvPr/>
        </p:nvSpPr>
        <p:spPr>
          <a:xfrm>
            <a:off x="6082729" y="3553352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Rest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A21A770-C23A-9544-9DB0-F572060CE1DB}"/>
              </a:ext>
            </a:extLst>
          </p:cNvPr>
          <p:cNvSpPr/>
          <p:nvPr/>
        </p:nvSpPr>
        <p:spPr>
          <a:xfrm>
            <a:off x="3369409" y="2918038"/>
            <a:ext cx="1101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WebSocket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Source of Truth</a:t>
            </a:r>
            <a:endParaRPr dirty="0"/>
          </a:p>
        </p:txBody>
      </p:sp>
      <p:sp>
        <p:nvSpPr>
          <p:cNvPr id="333" name="Google Shape;333;p19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7762F84-E72C-7A49-9C8C-73B26CF3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10" y="1861347"/>
            <a:ext cx="2320180" cy="2320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9900"/>
                </a:solidFill>
              </a:rPr>
              <a:t>Live Demo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356" name="Google Shape;356;p22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66784" y="1814749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connect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ialale</a:t>
            </a: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-party !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32008" y="2926575"/>
            <a:ext cx="2003100" cy="63180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send title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want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listen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423" name="Google Shape;423;p29"/>
          <p:cNvSpPr txBox="1">
            <a:spLocks noGrp="1"/>
          </p:cNvSpPr>
          <p:nvPr>
            <p:ph type="body" idx="1"/>
          </p:nvPr>
        </p:nvSpPr>
        <p:spPr>
          <a:xfrm>
            <a:off x="1264257" y="1317554"/>
            <a:ext cx="2474612" cy="2817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Memo</a:t>
            </a:r>
            <a:endParaRPr sz="3600" b="1" dirty="0"/>
          </a:p>
        </p:txBody>
      </p:sp>
      <p:sp>
        <p:nvSpPr>
          <p:cNvPr id="424" name="Google Shape;424;p29"/>
          <p:cNvSpPr txBox="1">
            <a:spLocks noGrp="1"/>
          </p:cNvSpPr>
          <p:nvPr>
            <p:ph type="body" idx="2"/>
          </p:nvPr>
        </p:nvSpPr>
        <p:spPr>
          <a:xfrm>
            <a:off x="5505593" y="1444775"/>
            <a:ext cx="2374150" cy="268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Overbet</a:t>
            </a:r>
            <a:r>
              <a:rPr lang="en" sz="3600" b="1" dirty="0"/>
              <a:t>!</a:t>
            </a:r>
          </a:p>
          <a:p>
            <a:pPr marL="0" indent="0" algn="ctr">
              <a:buNone/>
            </a:pPr>
            <a:r>
              <a:rPr lang="de-CH" sz="1600" dirty="0"/>
              <a:t>The </a:t>
            </a:r>
            <a:r>
              <a:rPr lang="de-CH" sz="1600" dirty="0" err="1"/>
              <a:t>longer</a:t>
            </a:r>
            <a:r>
              <a:rPr lang="de-CH" sz="1600" dirty="0"/>
              <a:t> </a:t>
            </a:r>
            <a:r>
              <a:rPr lang="de-CH" sz="1600" dirty="0" err="1"/>
              <a:t>you</a:t>
            </a:r>
            <a:r>
              <a:rPr lang="de-CH" sz="1600" dirty="0"/>
              <a:t> </a:t>
            </a:r>
            <a:r>
              <a:rPr lang="de-CH" sz="1600" dirty="0" err="1"/>
              <a:t>stay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more</a:t>
            </a:r>
            <a:r>
              <a:rPr lang="de-CH" sz="1600" dirty="0"/>
              <a:t> </a:t>
            </a:r>
            <a:r>
              <a:rPr lang="de-CH" dirty="0"/>
              <a:t>     </a:t>
            </a:r>
            <a:r>
              <a:rPr lang="de-CH" sz="1600" dirty="0" err="1"/>
              <a:t>you</a:t>
            </a:r>
            <a:r>
              <a:rPr lang="de-CH" sz="1600" dirty="0"/>
              <a:t> </a:t>
            </a:r>
            <a:r>
              <a:rPr lang="de-CH" sz="1600" dirty="0" err="1"/>
              <a:t>get</a:t>
            </a:r>
            <a:r>
              <a:rPr lang="de-CH" sz="1600" dirty="0"/>
              <a:t>!</a:t>
            </a:r>
            <a:r>
              <a:rPr lang="de-CH" dirty="0"/>
              <a:t> </a:t>
            </a:r>
            <a:endParaRPr lang="de-CH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29" name="Google Shape;429;p29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441;p31">
            <a:extLst>
              <a:ext uri="{FF2B5EF4-FFF2-40B4-BE49-F238E27FC236}">
                <a16:creationId xmlns:a16="http://schemas.microsoft.com/office/drawing/2014/main" id="{E6ED5D4D-4787-AF49-969D-503B1ECA8DC8}"/>
              </a:ext>
            </a:extLst>
          </p:cNvPr>
          <p:cNvSpPr/>
          <p:nvPr/>
        </p:nvSpPr>
        <p:spPr>
          <a:xfrm>
            <a:off x="1264257" y="2124142"/>
            <a:ext cx="1125272" cy="259894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20E9B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AE59872-7EC4-5F43-AEC2-65A3AB491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" r="34791"/>
          <a:stretch/>
        </p:blipFill>
        <p:spPr>
          <a:xfrm>
            <a:off x="1292227" y="2322857"/>
            <a:ext cx="1069331" cy="22015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93D0AFC-FE6E-8F44-885B-93C63545B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57" y="2499322"/>
            <a:ext cx="244111" cy="2960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F4440B6-6FC0-094D-96BB-7C8F8C707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82" y="3052782"/>
            <a:ext cx="244111" cy="29604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056EC80-78F1-244A-8F49-85355F8CF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64" y="2011403"/>
            <a:ext cx="244111" cy="29604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5B7F261-424F-154B-B7BB-E6AE84C0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81" y="2756739"/>
            <a:ext cx="244111" cy="29604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C3EC5D7-6C5E-524B-8420-5D3F3E20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429" y="3092340"/>
            <a:ext cx="244111" cy="29604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4A2F8A3-B6E3-7840-B330-F7F4A714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75" y="2804890"/>
            <a:ext cx="244111" cy="29604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0D93866-7EA2-1242-8BDB-83BF19FC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086" y="2761118"/>
            <a:ext cx="244111" cy="2960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FEA28B-9D6B-0942-BF94-3E1B4A38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36" y="3550175"/>
            <a:ext cx="1571873" cy="133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B58AF85-4C6C-8B48-9BB8-100C30C8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30" y="3244607"/>
            <a:ext cx="244111" cy="29604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5A77A6E-B344-E94C-8455-EE202ED46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80" y="3835068"/>
            <a:ext cx="457825" cy="55522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436F72B-F3E9-FA48-9EC2-CC78BF82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828" y="3497778"/>
            <a:ext cx="244111" cy="2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063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Macintosh PowerPoint</Application>
  <PresentationFormat>Bildschirmpräsentation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Nixie One</vt:lpstr>
      <vt:lpstr>Inconsolata</vt:lpstr>
      <vt:lpstr>Hecate template</vt:lpstr>
      <vt:lpstr>Gialale-Party🎉 </vt:lpstr>
      <vt:lpstr>Hello!</vt:lpstr>
      <vt:lpstr>Problem</vt:lpstr>
      <vt:lpstr>Gialale Party!</vt:lpstr>
      <vt:lpstr>Concept</vt:lpstr>
      <vt:lpstr>Single Source of Truth</vt:lpstr>
      <vt:lpstr>Live Demo</vt:lpstr>
      <vt:lpstr>Our process is easy</vt:lpstr>
      <vt:lpstr>Features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Gialale-Party</dc:title>
  <cp:lastModifiedBy>Valentino Rusconi</cp:lastModifiedBy>
  <cp:revision>14</cp:revision>
  <dcterms:modified xsi:type="dcterms:W3CDTF">2018-11-25T13:03:37Z</dcterms:modified>
</cp:coreProperties>
</file>